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57457" y="3521858"/>
            <a:ext cx="169580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applications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97923" y="3783618"/>
            <a:ext cx="172561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Open on 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European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Finding new teammates starts here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27" b="4109"/>
          <a:stretch/>
        </p:blipFill>
        <p:spPr>
          <a:xfrm>
            <a:off x="180901" y="3966863"/>
            <a:ext cx="1068726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European Union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Open on 30/10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B71C30-DD6D-7602-FFCC-5D2F9F2FF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517" y="3950369"/>
            <a:ext cx="993866" cy="99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F6BA194C-3F53-4913-A791-420140C066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416F4C-916F-40CB-B432-6937500B09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FBE835-6B3C-40AE-ACFB-6A862D498058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11268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117</cp:revision>
  <dcterms:created xsi:type="dcterms:W3CDTF">2021-04-28T16:14:15Z</dcterms:created>
  <dcterms:modified xsi:type="dcterms:W3CDTF">2025-09-02T14:03:52Z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2025-09-02T14:03:52Z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cb3942e5-af01-4960-b92b-1e8ec53e54ed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